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21513" cy="4334986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FFFFCC"/>
    <a:srgbClr val="FFFF99"/>
    <a:srgbClr val="FFFFFF"/>
    <a:srgbClr val="FFCC00"/>
    <a:srgbClr val="6600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-396" y="24"/>
      </p:cViewPr>
      <p:guideLst>
        <p:guide orient="horz" pos="13654"/>
        <p:guide pos="102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2050" y="13466763"/>
            <a:ext cx="27557413" cy="929163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62513" y="24564975"/>
            <a:ext cx="22696487" cy="110775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5117D-A935-4E51-B758-85477D6BF9E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3BFA1-7FF2-4967-9B3A-7A6E135E848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3506113" y="1736725"/>
            <a:ext cx="7292975" cy="369887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22425" y="1736725"/>
            <a:ext cx="21731288" cy="369887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7CD54-9B60-43B6-8CBA-10D5DFC292B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60211C-8B53-4CDD-8464-BFB5B88261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0638" y="27855863"/>
            <a:ext cx="27559000" cy="86106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60638" y="18373725"/>
            <a:ext cx="27559000" cy="94821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69811-03CD-4BF3-92F7-880AE5411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22425" y="10113963"/>
            <a:ext cx="14511338" cy="28611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86163" y="10113963"/>
            <a:ext cx="14512925" cy="28611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85BE7-43EE-415A-8C6C-4DEB27AE92D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1736725"/>
            <a:ext cx="29179837" cy="722471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838" y="9702800"/>
            <a:ext cx="14325600" cy="4044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0838" y="13747750"/>
            <a:ext cx="14325600" cy="249761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470313" y="9702800"/>
            <a:ext cx="14330362" cy="4044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470313" y="13747750"/>
            <a:ext cx="14330362" cy="249761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FFB2D8-6B42-4F3C-8423-B344B7EA0A3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BC4679-1337-4BA0-97DF-D6C20CCC067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0BE024-64F7-4C1F-A385-D71654135B6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838" y="1725613"/>
            <a:ext cx="10666412" cy="73453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76188" y="1725613"/>
            <a:ext cx="18124487" cy="36998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20838" y="9070975"/>
            <a:ext cx="10666412" cy="29652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54C09E-2D70-462E-8B09-D0BA2F2CDBC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54763" y="30345063"/>
            <a:ext cx="19453225" cy="3582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354763" y="3873500"/>
            <a:ext cx="19453225" cy="26009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54763" y="33928050"/>
            <a:ext cx="19453225" cy="50863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B4D49-4B76-4E55-A35E-D8667830B33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2425" y="1736725"/>
            <a:ext cx="29176663" cy="722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1830" tIns="195915" rIns="391830" bIns="1959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2425" y="10113963"/>
            <a:ext cx="29176663" cy="2861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1830" tIns="195915" rIns="391830" bIns="1959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2425" y="39476363"/>
            <a:ext cx="7564438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1830" tIns="195915" rIns="391830" bIns="1959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7575" y="39476363"/>
            <a:ext cx="10266363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1830" tIns="195915" rIns="391830" bIns="1959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34650" y="39476363"/>
            <a:ext cx="7564438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91830" tIns="195915" rIns="391830" bIns="1959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000"/>
            </a:lvl1pPr>
          </a:lstStyle>
          <a:p>
            <a:fld id="{9CE32F89-DF2E-4E1B-AA83-2F95E9D79D7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7950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917950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2pPr>
      <a:lvl3pPr algn="ctr" defTabSz="3917950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3pPr>
      <a:lvl4pPr algn="ctr" defTabSz="3917950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4pPr>
      <a:lvl5pPr algn="ctr" defTabSz="3917950" rtl="0" eaLnBrk="0" fontAlgn="base" hangingPunct="0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5pPr>
      <a:lvl6pPr marL="457200" algn="ctr" defTabSz="3917950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6pPr>
      <a:lvl7pPr marL="914400" algn="ctr" defTabSz="3917950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3917950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3917950" rtl="0" fontAlgn="base">
        <a:spcBef>
          <a:spcPct val="0"/>
        </a:spcBef>
        <a:spcAft>
          <a:spcPct val="0"/>
        </a:spcAft>
        <a:defRPr sz="189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470025" indent="-1470025" algn="l" defTabSz="3917950" rtl="0" eaLnBrk="0" fontAlgn="base" hangingPunct="0">
        <a:spcBef>
          <a:spcPct val="20000"/>
        </a:spcBef>
        <a:spcAft>
          <a:spcPct val="0"/>
        </a:spcAft>
        <a:buChar char="•"/>
        <a:defRPr sz="13700">
          <a:solidFill>
            <a:schemeClr val="tx1"/>
          </a:solidFill>
          <a:latin typeface="+mn-lt"/>
          <a:ea typeface="+mn-ea"/>
          <a:cs typeface="+mn-cs"/>
        </a:defRPr>
      </a:lvl1pPr>
      <a:lvl2pPr marL="3182938" indent="-1223963" algn="l" defTabSz="3917950" rtl="0" eaLnBrk="0" fontAlgn="base" hangingPunct="0">
        <a:spcBef>
          <a:spcPct val="20000"/>
        </a:spcBef>
        <a:spcAft>
          <a:spcPct val="0"/>
        </a:spcAft>
        <a:buChar char="–"/>
        <a:defRPr sz="12000">
          <a:solidFill>
            <a:schemeClr val="tx1"/>
          </a:solidFill>
          <a:latin typeface="+mn-lt"/>
          <a:cs typeface="+mn-cs"/>
        </a:defRPr>
      </a:lvl2pPr>
      <a:lvl3pPr marL="4897438" indent="-979488" algn="l" defTabSz="39179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cs typeface="+mn-cs"/>
        </a:defRPr>
      </a:lvl3pPr>
      <a:lvl4pPr marL="6856413" indent="-979488" algn="l" defTabSz="3917950" rtl="0" eaLnBrk="0" fontAlgn="base" hangingPunct="0">
        <a:spcBef>
          <a:spcPct val="20000"/>
        </a:spcBef>
        <a:spcAft>
          <a:spcPct val="0"/>
        </a:spcAft>
        <a:buChar char="–"/>
        <a:defRPr sz="8600">
          <a:solidFill>
            <a:schemeClr val="tx1"/>
          </a:solidFill>
          <a:latin typeface="+mn-lt"/>
          <a:cs typeface="+mn-cs"/>
        </a:defRPr>
      </a:lvl4pPr>
      <a:lvl5pPr marL="8815388" indent="-979488" algn="l" defTabSz="3917950" rtl="0" eaLnBrk="0" fontAlgn="base" hangingPunct="0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  <a:cs typeface="+mn-cs"/>
        </a:defRPr>
      </a:lvl5pPr>
      <a:lvl6pPr marL="92725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  <a:cs typeface="+mn-cs"/>
        </a:defRPr>
      </a:lvl6pPr>
      <a:lvl7pPr marL="97297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  <a:cs typeface="+mn-cs"/>
        </a:defRPr>
      </a:lvl7pPr>
      <a:lvl8pPr marL="101869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  <a:cs typeface="+mn-cs"/>
        </a:defRPr>
      </a:lvl8pPr>
      <a:lvl9pPr marL="10644188" indent="-979488" algn="l" defTabSz="3917950" rtl="0" fontAlgn="base">
        <a:spcBef>
          <a:spcPct val="20000"/>
        </a:spcBef>
        <a:spcAft>
          <a:spcPct val="0"/>
        </a:spcAft>
        <a:buChar char="»"/>
        <a:defRPr sz="8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4"/>
          <p:cNvSpPr>
            <a:spLocks noChangeArrowheads="1"/>
          </p:cNvSpPr>
          <p:nvPr/>
        </p:nvSpPr>
        <p:spPr bwMode="auto">
          <a:xfrm>
            <a:off x="893763" y="3457575"/>
            <a:ext cx="31034037" cy="358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2051" name="Text Box 74"/>
          <p:cNvSpPr txBox="1">
            <a:spLocks noChangeArrowheads="1"/>
          </p:cNvSpPr>
          <p:nvPr/>
        </p:nvSpPr>
        <p:spPr bwMode="auto">
          <a:xfrm>
            <a:off x="1993900" y="4100513"/>
            <a:ext cx="29235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3917950" eaLnBrk="1" hangingPunct="1"/>
            <a:r>
              <a:rPr lang="fr-FR" altLang="fr-FR" sz="7200" b="1">
                <a:latin typeface="Californian FB" pitchFamily="18" charset="0"/>
              </a:rPr>
              <a:t>Sujet :</a:t>
            </a:r>
            <a:endParaRPr lang="ar-MA" altLang="fr-FR" sz="7200" b="1">
              <a:latin typeface="Californian FB" pitchFamily="18" charset="0"/>
            </a:endParaRPr>
          </a:p>
          <a:p>
            <a:pPr algn="ctr" defTabSz="3917950" eaLnBrk="1" hangingPunct="1"/>
            <a:endParaRPr lang="fr-FR" altLang="fr-FR" sz="7200" b="1">
              <a:latin typeface="Californian FB" pitchFamily="18" charset="0"/>
            </a:endParaRPr>
          </a:p>
        </p:txBody>
      </p:sp>
      <p:sp>
        <p:nvSpPr>
          <p:cNvPr id="2123" name="Rectangle 75"/>
          <p:cNvSpPr>
            <a:spLocks noChangeArrowheads="1"/>
          </p:cNvSpPr>
          <p:nvPr/>
        </p:nvSpPr>
        <p:spPr bwMode="auto">
          <a:xfrm>
            <a:off x="5594350" y="6697663"/>
            <a:ext cx="22034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fornian FB" pitchFamily="18" charset="0"/>
              </a:rPr>
              <a:t>Nom : </a:t>
            </a:r>
            <a:endParaRPr lang="ar-MA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fornian FB" pitchFamily="18" charset="0"/>
            </a:endParaRPr>
          </a:p>
          <a:p>
            <a:pPr algn="ctr" eaLnBrk="1" hangingPunct="1">
              <a:defRPr/>
            </a:pPr>
            <a:r>
              <a:rPr lang="fr-F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fornian FB" pitchFamily="18" charset="0"/>
              </a:rPr>
              <a:t>Directeur de recherche : </a:t>
            </a:r>
            <a:endParaRPr lang="ar-MA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fornian FB" pitchFamily="18" charset="0"/>
            </a:endParaRPr>
          </a:p>
          <a:p>
            <a:pPr algn="ctr" eaLnBrk="1" hangingPunct="1">
              <a:defRPr/>
            </a:pPr>
            <a:r>
              <a:rPr lang="fr-FR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fornian FB" pitchFamily="18" charset="0"/>
              </a:rPr>
              <a:t>Laboratoire : </a:t>
            </a:r>
            <a:endParaRPr lang="ar-MA" sz="3600" b="1" dirty="0">
              <a:effectLst>
                <a:outerShdw blurRad="38100" dist="38100" dir="2700000" algn="tl">
                  <a:srgbClr val="C0C0C0"/>
                </a:outerShdw>
              </a:effectLst>
              <a:latin typeface="Californian FB" pitchFamily="18" charset="0"/>
            </a:endParaRPr>
          </a:p>
        </p:txBody>
      </p:sp>
      <p:sp>
        <p:nvSpPr>
          <p:cNvPr id="2053" name="Rectangle 77"/>
          <p:cNvSpPr>
            <a:spLocks noChangeArrowheads="1"/>
          </p:cNvSpPr>
          <p:nvPr/>
        </p:nvSpPr>
        <p:spPr bwMode="auto">
          <a:xfrm>
            <a:off x="0" y="21412200"/>
            <a:ext cx="3242151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4" name="Rectangle 83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5" name="Rectangle 84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6" name="Rectangle 85"/>
          <p:cNvSpPr>
            <a:spLocks noChangeArrowheads="1"/>
          </p:cNvSpPr>
          <p:nvPr/>
        </p:nvSpPr>
        <p:spPr bwMode="auto">
          <a:xfrm>
            <a:off x="0" y="18829338"/>
            <a:ext cx="21415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7" name="Rectangle 86"/>
          <p:cNvSpPr>
            <a:spLocks noChangeArrowheads="1"/>
          </p:cNvSpPr>
          <p:nvPr/>
        </p:nvSpPr>
        <p:spPr bwMode="auto">
          <a:xfrm>
            <a:off x="0" y="18829338"/>
            <a:ext cx="21415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8" name="Rectangle 87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59" name="Rectangle 88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0" name="Rectangle 89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1" name="Rectangle 90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2" name="Rectangle 91"/>
          <p:cNvSpPr>
            <a:spLocks noChangeArrowheads="1"/>
          </p:cNvSpPr>
          <p:nvPr/>
        </p:nvSpPr>
        <p:spPr bwMode="auto">
          <a:xfrm>
            <a:off x="0" y="18829338"/>
            <a:ext cx="21415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3" name="Rectangle 92"/>
          <p:cNvSpPr>
            <a:spLocks noChangeArrowheads="1"/>
          </p:cNvSpPr>
          <p:nvPr/>
        </p:nvSpPr>
        <p:spPr bwMode="auto">
          <a:xfrm>
            <a:off x="0" y="18829338"/>
            <a:ext cx="214153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4" name="Rectangle 93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5" name="Rectangle 94"/>
          <p:cNvSpPr>
            <a:spLocks noChangeArrowheads="1"/>
          </p:cNvSpPr>
          <p:nvPr/>
        </p:nvSpPr>
        <p:spPr bwMode="auto">
          <a:xfrm>
            <a:off x="0" y="18829338"/>
            <a:ext cx="20891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fr-FR" altLang="fr-FR"/>
          </a:p>
        </p:txBody>
      </p:sp>
      <p:sp>
        <p:nvSpPr>
          <p:cNvPr id="2066" name="Rectangle 112"/>
          <p:cNvSpPr>
            <a:spLocks noChangeArrowheads="1"/>
          </p:cNvSpPr>
          <p:nvPr/>
        </p:nvSpPr>
        <p:spPr bwMode="auto">
          <a:xfrm>
            <a:off x="20497800" y="18030825"/>
            <a:ext cx="11233150" cy="20075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2067" name="Rectangle 184"/>
          <p:cNvSpPr>
            <a:spLocks noChangeArrowheads="1"/>
          </p:cNvSpPr>
          <p:nvPr/>
        </p:nvSpPr>
        <p:spPr bwMode="auto">
          <a:xfrm>
            <a:off x="969963" y="38271450"/>
            <a:ext cx="30743525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fr-FR" altLang="fr-FR"/>
          </a:p>
        </p:txBody>
      </p:sp>
      <p:pic>
        <p:nvPicPr>
          <p:cNvPr id="2068" name="Image 3" descr="logo rectoratfrança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6163" y="576263"/>
            <a:ext cx="1941512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Imag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4213" y="2689225"/>
            <a:ext cx="24479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70" name="Rectangle 211"/>
          <p:cNvSpPr>
            <a:spLocks noChangeArrowheads="1"/>
          </p:cNvSpPr>
          <p:nvPr/>
        </p:nvSpPr>
        <p:spPr bwMode="auto">
          <a:xfrm>
            <a:off x="657225" y="9937750"/>
            <a:ext cx="31035625" cy="784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25" name="Rectangle 214"/>
          <p:cNvSpPr>
            <a:spLocks noChangeArrowheads="1"/>
          </p:cNvSpPr>
          <p:nvPr/>
        </p:nvSpPr>
        <p:spPr bwMode="auto">
          <a:xfrm>
            <a:off x="850900" y="18126075"/>
            <a:ext cx="19513550" cy="20016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1144588" y="10347325"/>
            <a:ext cx="4606925" cy="7699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Problématique  :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0867688" y="18172113"/>
            <a:ext cx="7165975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Méthodologie de recherche :</a:t>
            </a:r>
            <a:endParaRPr lang="fr-F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125538" y="18318163"/>
            <a:ext cx="9094787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 préliminaires obtenus :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138238" y="38482588"/>
            <a:ext cx="6680200" cy="7699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Bibliographie sélective :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76" name="ZoneTexte 30"/>
          <p:cNvSpPr txBox="1">
            <a:spLocks noChangeArrowheads="1"/>
          </p:cNvSpPr>
          <p:nvPr/>
        </p:nvSpPr>
        <p:spPr bwMode="auto">
          <a:xfrm>
            <a:off x="1636713" y="19745325"/>
            <a:ext cx="17946687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ar-MA" altLang="fr-FR"/>
          </a:p>
          <a:p>
            <a:pPr eaLnBrk="1" hangingPunct="1"/>
            <a:endParaRPr lang="fr-FR" altLang="fr-FR"/>
          </a:p>
        </p:txBody>
      </p:sp>
      <p:sp>
        <p:nvSpPr>
          <p:cNvPr id="33" name="ZoneTexte 32"/>
          <p:cNvSpPr txBox="1"/>
          <p:nvPr/>
        </p:nvSpPr>
        <p:spPr>
          <a:xfrm>
            <a:off x="20820063" y="29767213"/>
            <a:ext cx="8564562" cy="7683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Axes de recherche principaux :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078" name="Connecteur droit 34"/>
          <p:cNvCxnSpPr>
            <a:cxnSpLocks noChangeShapeType="1"/>
          </p:cNvCxnSpPr>
          <p:nvPr/>
        </p:nvCxnSpPr>
        <p:spPr bwMode="auto">
          <a:xfrm flipV="1">
            <a:off x="20497800" y="29533850"/>
            <a:ext cx="11287125" cy="142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79" name="ZoneTexte 1"/>
          <p:cNvSpPr txBox="1">
            <a:spLocks noChangeArrowheads="1"/>
          </p:cNvSpPr>
          <p:nvPr/>
        </p:nvSpPr>
        <p:spPr bwMode="auto">
          <a:xfrm>
            <a:off x="4402138" y="395288"/>
            <a:ext cx="220345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fr-FR" sz="6600" b="1"/>
              <a:t>Université Sidi Mohamed Ben Abdellah</a:t>
            </a:r>
          </a:p>
          <a:p>
            <a:pPr algn="ctr" eaLnBrk="1" hangingPunct="1"/>
            <a:r>
              <a:rPr lang="fr-FR" sz="6600" b="1"/>
              <a:t>Pôle de recherche : Dialogue des civilisations et Patrimoine culturel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17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917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7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2441</TotalTime>
  <Words>43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Californian FB</vt:lpstr>
      <vt:lpstr>Modèle par défaut</vt:lpstr>
      <vt:lpstr>Diapositive 1</vt:lpstr>
    </vt:vector>
  </TitlesOfParts>
  <Company>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tabyaoui</dc:creator>
  <cp:lastModifiedBy>HP</cp:lastModifiedBy>
  <cp:revision>149</cp:revision>
  <dcterms:created xsi:type="dcterms:W3CDTF">2014-03-25T13:22:17Z</dcterms:created>
  <dcterms:modified xsi:type="dcterms:W3CDTF">2015-12-10T20:57:34Z</dcterms:modified>
</cp:coreProperties>
</file>